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"/>
  </p:notesMasterIdLst>
  <p:sldIdLst>
    <p:sldId id="256" r:id="rId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7375"/>
    <p:restoredTop sz="94647"/>
  </p:normalViewPr>
  <p:slideViewPr>
    <p:cSldViewPr snapToGrid="0" snapToObjects="1">
      <p:cViewPr varScale="1">
        <p:scale>
          <a:sx n="105" d="100"/>
          <a:sy n="105" d="100"/>
        </p:scale>
        <p:origin x="21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notesMaster" Target="notesMasters/notesMaster1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3D256-C8B1-2D43-B89D-62DDDE4B4F60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695E-26C7-B843-864E-3A91F8A6A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7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80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B432-2ED2-0F47-BC49-F00EB77E5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9B846-F993-664A-AE3E-83B2F1F6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380B-25F8-474C-AEB1-E9465BD2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3357-F73A-5746-A244-821A4BD9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F9A6-75F4-BD4A-AAF6-91043AEC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44C-68E7-FE42-9595-6B93ECBF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0BE55-30C5-9442-87A2-B10014389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64A1-A4BC-5444-9145-FE6C8D6C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A89E-3AA4-DE4E-A43F-05855642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8430D-22A6-3049-8C41-791DE588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9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BA072-9B35-DF4F-8DA4-61D2242E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0912A-BCC5-0F41-B69E-0ED781249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00732-A424-4A4D-9B2E-B15C6D59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4285-55E9-064E-85CF-65662635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73ED-9F50-A94F-9202-1521FBB1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140B-C50A-D54A-8B42-CB6BF634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B032-FC8D-6243-99E9-B9ED2D68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9F9B-F149-0C4D-B4AC-2623C9A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ACD01-993C-104A-BEBD-8F69DAD3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92CD-D94B-FA45-9562-9F557CA4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979B-A65C-DC4C-9057-E8D4224C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4F4D-E9F3-304A-90BA-604FD2DF2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9D89-E91E-0F4C-BC47-83396BF4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8336-9AC7-224C-945A-64FBAA61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3036-27D5-1C43-9F9C-4DBF9B2E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671C-52F0-EF46-B367-2E294D4C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6A0E-098D-704D-8E65-CF9E115B8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DF8BF-2276-C54A-A22B-80D28576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23863-0755-1D41-B02D-4BEE030C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60FEE-6EA0-7C40-849F-B9C79CF9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78BC7-F179-0B4B-9668-737D2AD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1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16AC-F8F9-EA44-BDF3-FBE846D1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FCA79-CDD2-7B43-83AA-A468808F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44E97-8B81-3742-B700-083E54FF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56799-260F-B64A-9E66-6A1C4BD97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C101E-5FEB-9347-B927-BA9CDB877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0CB9D-6DB1-C046-8DA6-738E8948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94972-CB37-CF4A-B397-5DE5D4BC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D186-2780-BD4C-AB74-2F74E32F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F604-49F2-7E46-8166-F87C0DA1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6C372-5B5A-5D47-8864-94127882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8F24B-A8AF-6F42-A663-A256DD91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F3FF3-4563-7645-874C-CD62330F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3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157C7-E74A-6E4A-8412-C8012362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EEAD7-1C2B-F04B-8CB6-7D876174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59DB-ED28-AC44-8E4E-F5CC900C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8C89-9D0D-914D-832E-C040A47A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98B3-7D6B-FA44-ACF0-2944FECB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3245C-40BC-CC46-93EB-5D60423F2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0B3A-B830-914F-962A-9C32B640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2067-450D-5445-A962-D2CD5E81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96AB-EEFC-004D-9CD5-87E207AC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3277-E4DE-434B-B571-0414DDD7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4B5B9-F338-3949-AA43-89F91B083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52D41-448D-EE4A-B68B-0D749F030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43EEE-D7AD-8A4B-841F-300B93C7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03067-DBE1-4347-8F76-9566AB18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9389F-E3D2-7A4A-8AA7-C02DF332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A63BC-4E2A-084D-A4FC-C2C66815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A8F76-2EE4-2C4D-8C0D-AE4F722D7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8BB99-2D1B-434A-846B-1DF118301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F5D-374B-BF49-8936-6ABBFC7B3AC8}" type="datetimeFigureOut">
              <a:rPr lang="en-US" smtClean="0"/>
              <a:t>8/1/18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A704-3F9E-1545-A54E-41E766CFF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D1218-C09B-8548-A2F8-DEFB6436F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5" Type="http://schemas.openxmlformats.org/officeDocument/2006/relationships/image" Target="../media/image1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Neutral – z = 100 m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2EB4B43A-1665-A346-A37A-04EA1CBFC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369332"/>
            <a:ext cx="2743200" cy="13716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84C8E50-2854-2E48-A39D-D5B65427C584}"/>
              </a:ext>
            </a:extLst>
          </p:cNvPr>
          <p:cNvSpPr txBox="1"/>
          <p:nvPr/>
        </p:nvSpPr>
        <p:spPr>
          <a:xfrm>
            <a:off x="1011501" y="369332"/>
            <a:ext cx="72019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No </a:t>
            </a:r>
            <a:r>
              <a:rPr lang="en-US" sz="1200" dirty="0" err="1"/>
              <a:t>Perts</a:t>
            </a:r>
            <a:endParaRPr lang="en-US" sz="1200" dirty="0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C9585BB-0B45-454E-B5A2-9F7376187F7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43199" y="369332"/>
            <a:ext cx="2743200" cy="13716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4C997B-754F-5F42-9B3F-BBA838CB26DB}"/>
              </a:ext>
            </a:extLst>
          </p:cNvPr>
          <p:cNvSpPr txBox="1"/>
          <p:nvPr/>
        </p:nvSpPr>
        <p:spPr>
          <a:xfrm>
            <a:off x="3891020" y="369331"/>
            <a:ext cx="4475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θ</a:t>
            </a:r>
            <a:r>
              <a:rPr lang="en-US" sz="1200" baseline="-25000" dirty="0"/>
              <a:t>0.5K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08BB1592-B392-5F4C-BC70-F6B53979E93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-2" y="1740932"/>
            <a:ext cx="2743200" cy="137160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190CF974-3D9D-F543-BA35-F223F8BBAC0E}"/>
              </a:ext>
            </a:extLst>
          </p:cNvPr>
          <p:cNvSpPr txBox="1"/>
          <p:nvPr/>
        </p:nvSpPr>
        <p:spPr>
          <a:xfrm>
            <a:off x="1147818" y="1740932"/>
            <a:ext cx="50065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750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FC1CB459-DD8A-EB47-917B-8248E93AC53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43198" y="1740932"/>
            <a:ext cx="2743200" cy="1371600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F0A5A3F-9907-AB46-B474-31BB0F1B0F8C}"/>
              </a:ext>
            </a:extLst>
          </p:cNvPr>
          <p:cNvSpPr txBox="1"/>
          <p:nvPr/>
        </p:nvSpPr>
        <p:spPr>
          <a:xfrm>
            <a:off x="3864472" y="1740931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1000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EAB73F13-4F19-D948-9A06-7625D89FEE9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486398" y="1740931"/>
            <a:ext cx="2743200" cy="137160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44D4938-45BD-E344-BB2F-5E8D02086EAD}"/>
              </a:ext>
            </a:extLst>
          </p:cNvPr>
          <p:cNvSpPr txBox="1"/>
          <p:nvPr/>
        </p:nvSpPr>
        <p:spPr>
          <a:xfrm>
            <a:off x="6588533" y="1740930"/>
            <a:ext cx="5389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1250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CB53C91C-45CD-0A46-ADF5-649A6BBB2220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-4" y="3112532"/>
            <a:ext cx="2743200" cy="137160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8D53BCEF-BD9D-2442-85C3-AD1D16454789}"/>
              </a:ext>
            </a:extLst>
          </p:cNvPr>
          <p:cNvSpPr txBox="1"/>
          <p:nvPr/>
        </p:nvSpPr>
        <p:spPr>
          <a:xfrm>
            <a:off x="1145906" y="3112532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1000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BA5C4B95-30C3-B74C-9A63-22927AB98BA9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741094" y="3112530"/>
            <a:ext cx="2743200" cy="1371600"/>
          </a:xfrm>
          <a:prstGeom prst="rect">
            <a:avLst/>
          </a:prstGeom>
        </p:spPr>
      </p:pic>
      <p:sp>
        <p:nvSpPr>
          <p:cNvPr id="25" name="TextBox 24">
            <a:extLst>
              <a:ext uri="{FF2B5EF4-FFF2-40B4-BE49-F238E27FC236}">
                <a16:creationId xmlns:a16="http://schemas.microsoft.com/office/drawing/2014/main" id="{44D84645-88C9-704E-9383-E01BE07BBCC4}"/>
              </a:ext>
            </a:extLst>
          </p:cNvPr>
          <p:cNvSpPr txBox="1"/>
          <p:nvPr/>
        </p:nvSpPr>
        <p:spPr>
          <a:xfrm>
            <a:off x="3826192" y="311252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1250</a:t>
            </a:r>
          </a:p>
        </p:txBody>
      </p:sp>
      <p:pic>
        <p:nvPicPr>
          <p:cNvPr id="27" name="Picture 26">
            <a:extLst>
              <a:ext uri="{FF2B5EF4-FFF2-40B4-BE49-F238E27FC236}">
                <a16:creationId xmlns:a16="http://schemas.microsoft.com/office/drawing/2014/main" id="{21206ADC-36AD-FA4C-AC37-91056549ACA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82190" y="3112530"/>
            <a:ext cx="2743200" cy="1371600"/>
          </a:xfrm>
          <a:prstGeom prst="rect">
            <a:avLst/>
          </a:prstGeom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8AABBD43-A5F9-304D-99F6-EF17DF9A6285}"/>
              </a:ext>
            </a:extLst>
          </p:cNvPr>
          <p:cNvSpPr txBox="1"/>
          <p:nvPr/>
        </p:nvSpPr>
        <p:spPr>
          <a:xfrm>
            <a:off x="6603561" y="3107399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1500</a:t>
            </a: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363835D0-91BE-CC42-BCFE-02EFC9B52808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229598" y="3107399"/>
            <a:ext cx="2743200" cy="1371600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1132441-3C13-114A-9FDA-E562D724984F}"/>
              </a:ext>
            </a:extLst>
          </p:cNvPr>
          <p:cNvSpPr txBox="1"/>
          <p:nvPr/>
        </p:nvSpPr>
        <p:spPr>
          <a:xfrm>
            <a:off x="9352803" y="3102268"/>
            <a:ext cx="50045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w</a:t>
            </a:r>
            <a:r>
              <a:rPr lang="en-US" sz="1200" baseline="-25000" dirty="0"/>
              <a:t>1750</a:t>
            </a:r>
          </a:p>
        </p:txBody>
      </p:sp>
      <p:pic>
        <p:nvPicPr>
          <p:cNvPr id="33" name="Picture 32">
            <a:extLst>
              <a:ext uri="{FF2B5EF4-FFF2-40B4-BE49-F238E27FC236}">
                <a16:creationId xmlns:a16="http://schemas.microsoft.com/office/drawing/2014/main" id="{F1A6CCB5-C4DF-114E-9379-DA63997C99C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535" y="4478999"/>
            <a:ext cx="2743200" cy="1371600"/>
          </a:xfrm>
          <a:prstGeom prst="rect">
            <a:avLst/>
          </a:prstGeom>
        </p:spPr>
      </p:pic>
      <p:sp>
        <p:nvSpPr>
          <p:cNvPr id="34" name="TextBox 33">
            <a:extLst>
              <a:ext uri="{FF2B5EF4-FFF2-40B4-BE49-F238E27FC236}">
                <a16:creationId xmlns:a16="http://schemas.microsoft.com/office/drawing/2014/main" id="{FFED5F02-1BE8-3242-BBA6-F24C7C92FDAF}"/>
              </a:ext>
            </a:extLst>
          </p:cNvPr>
          <p:cNvSpPr txBox="1"/>
          <p:nvPr/>
        </p:nvSpPr>
        <p:spPr>
          <a:xfrm>
            <a:off x="920597" y="4473870"/>
            <a:ext cx="89960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500</a:t>
            </a:r>
            <a:r>
              <a:rPr lang="en-US" sz="1200" dirty="0"/>
              <a:t> + w</a:t>
            </a:r>
            <a:r>
              <a:rPr lang="en-US" sz="1200" baseline="-25000" dirty="0"/>
              <a:t>750</a:t>
            </a:r>
          </a:p>
        </p:txBody>
      </p:sp>
      <p:pic>
        <p:nvPicPr>
          <p:cNvPr id="36" name="Picture 35">
            <a:extLst>
              <a:ext uri="{FF2B5EF4-FFF2-40B4-BE49-F238E27FC236}">
                <a16:creationId xmlns:a16="http://schemas.microsoft.com/office/drawing/2014/main" id="{441B595C-68B3-3D42-A5E8-6EAA44F3CDE9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741094" y="4478999"/>
            <a:ext cx="2743200" cy="137160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D04F0193-7352-9049-9647-14ADB25A5994}"/>
              </a:ext>
            </a:extLst>
          </p:cNvPr>
          <p:cNvSpPr txBox="1"/>
          <p:nvPr/>
        </p:nvSpPr>
        <p:spPr>
          <a:xfrm>
            <a:off x="3601771" y="4469634"/>
            <a:ext cx="9492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uv</a:t>
            </a:r>
            <a:r>
              <a:rPr lang="en-US" sz="1200" baseline="-25000" dirty="0"/>
              <a:t>500</a:t>
            </a:r>
            <a:r>
              <a:rPr lang="en-US" sz="1200" dirty="0"/>
              <a:t> + θ</a:t>
            </a:r>
            <a:r>
              <a:rPr lang="en-US" sz="1200" baseline="-25000" dirty="0"/>
              <a:t>0.25K</a:t>
            </a:r>
          </a:p>
        </p:txBody>
      </p:sp>
      <p:pic>
        <p:nvPicPr>
          <p:cNvPr id="39" name="Picture 38">
            <a:extLst>
              <a:ext uri="{FF2B5EF4-FFF2-40B4-BE49-F238E27FC236}">
                <a16:creationId xmlns:a16="http://schemas.microsoft.com/office/drawing/2014/main" id="{06336028-8F07-6E46-8C05-3A1AF525B09A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5482190" y="4476434"/>
            <a:ext cx="2743200" cy="1371600"/>
          </a:xfrm>
          <a:prstGeom prst="rect">
            <a:avLst/>
          </a:prstGeom>
        </p:spPr>
      </p:pic>
      <p:sp>
        <p:nvSpPr>
          <p:cNvPr id="40" name="TextBox 39">
            <a:extLst>
              <a:ext uri="{FF2B5EF4-FFF2-40B4-BE49-F238E27FC236}">
                <a16:creationId xmlns:a16="http://schemas.microsoft.com/office/drawing/2014/main" id="{99D63B3B-7E1E-454E-B6F2-CBC47D395308}"/>
              </a:ext>
            </a:extLst>
          </p:cNvPr>
          <p:cNvSpPr txBox="1"/>
          <p:nvPr/>
        </p:nvSpPr>
        <p:spPr>
          <a:xfrm>
            <a:off x="6398773" y="4469633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750</a:t>
            </a:r>
            <a:r>
              <a:rPr lang="en-US" sz="1200" dirty="0"/>
              <a:t> + θ</a:t>
            </a:r>
            <a:r>
              <a:rPr lang="en-US" sz="1200" baseline="-25000" dirty="0"/>
              <a:t>0.25K</a:t>
            </a:r>
          </a:p>
        </p:txBody>
      </p:sp>
      <p:pic>
        <p:nvPicPr>
          <p:cNvPr id="42" name="Picture 41">
            <a:extLst>
              <a:ext uri="{FF2B5EF4-FFF2-40B4-BE49-F238E27FC236}">
                <a16:creationId xmlns:a16="http://schemas.microsoft.com/office/drawing/2014/main" id="{D3B3FDCB-2208-DC4B-926B-86D4FC915403}"/>
              </a:ext>
            </a:extLst>
          </p:cNvPr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231091" y="4469633"/>
            <a:ext cx="2743200" cy="13716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C2C2A05F-86E7-7B4C-9E4F-B61A2283B316}"/>
              </a:ext>
            </a:extLst>
          </p:cNvPr>
          <p:cNvSpPr txBox="1"/>
          <p:nvPr/>
        </p:nvSpPr>
        <p:spPr>
          <a:xfrm>
            <a:off x="9139869" y="4459370"/>
            <a:ext cx="91082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dirty="0"/>
              <a:t>w</a:t>
            </a:r>
            <a:r>
              <a:rPr lang="en-US" sz="1200" baseline="-25000" dirty="0"/>
              <a:t>650</a:t>
            </a:r>
            <a:r>
              <a:rPr lang="en-US" sz="1200" dirty="0"/>
              <a:t> + θ</a:t>
            </a:r>
            <a:r>
              <a:rPr lang="en-US" sz="1200" baseline="-25000" dirty="0"/>
              <a:t>0.25K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A3B38A56-F6B3-594B-AB2B-D0B5F070B2D9}"/>
              </a:ext>
            </a:extLst>
          </p:cNvPr>
          <p:cNvSpPr txBox="1"/>
          <p:nvPr/>
        </p:nvSpPr>
        <p:spPr>
          <a:xfrm>
            <a:off x="8882379" y="1701675"/>
            <a:ext cx="14376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Uv</a:t>
            </a:r>
            <a:r>
              <a:rPr lang="en-US" sz="1200" baseline="-25000" dirty="0"/>
              <a:t>1000</a:t>
            </a:r>
            <a:r>
              <a:rPr lang="en-US" sz="1200" dirty="0"/>
              <a:t> – New Height</a:t>
            </a:r>
          </a:p>
        </p:txBody>
      </p:sp>
    </p:spTree>
    <p:extLst>
      <p:ext uri="{BB962C8B-B14F-4D97-AF65-F5344CB8AC3E}">
        <p14:creationId xmlns:p14="http://schemas.microsoft.com/office/powerpoint/2010/main" val="37527743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83</TotalTime>
  <Words>33</Words>
  <Application>Microsoft Macintosh PowerPoint</Application>
  <PresentationFormat>Widescreen</PresentationFormat>
  <Paragraphs>16</Paragraphs>
  <Slides>1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5" baseType="lpstr">
      <vt:lpstr>Arial</vt:lpstr>
      <vt:lpstr>Calibri</vt:lpstr>
      <vt:lpstr>Calibri Light</vt:lpstr>
      <vt:lpstr>Office Theme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 Mazzaro</dc:creator>
  <cp:lastModifiedBy>Laura J Mazzaro</cp:lastModifiedBy>
  <cp:revision>18</cp:revision>
  <dcterms:created xsi:type="dcterms:W3CDTF">2018-07-28T19:15:45Z</dcterms:created>
  <dcterms:modified xsi:type="dcterms:W3CDTF">2018-08-01T20:24:15Z</dcterms:modified>
</cp:coreProperties>
</file>